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1"/>
  </p:notesMasterIdLst>
  <p:handoutMasterIdLst>
    <p:handoutMasterId r:id="rId12"/>
  </p:handoutMasterIdLst>
  <p:sldIdLst>
    <p:sldId id="270" r:id="rId2"/>
    <p:sldId id="266" r:id="rId3"/>
    <p:sldId id="267" r:id="rId4"/>
    <p:sldId id="268" r:id="rId5"/>
    <p:sldId id="256" r:id="rId6"/>
    <p:sldId id="257" r:id="rId7"/>
    <p:sldId id="258" r:id="rId8"/>
    <p:sldId id="259" r:id="rId9"/>
    <p:sldId id="260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2/13/2022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r">
              <a:defRPr sz="1200"/>
            </a:lvl1pPr>
          </a:lstStyle>
          <a:p>
            <a:fld id="{D0126C62-DD3D-4588-908C-C1E09B767A6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r">
              <a:defRPr sz="1200"/>
            </a:lvl1pPr>
          </a:lstStyle>
          <a:p>
            <a:r>
              <a:rPr lang="en-US"/>
              <a:t>2/13/2022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4" tIns="48322" rIns="96644" bIns="483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44" tIns="48322" rIns="96644" bIns="483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r">
              <a:defRPr sz="1200"/>
            </a:lvl1pPr>
          </a:lstStyle>
          <a:p>
            <a:fld id="{D60B39D4-95B1-440C-803C-2C209E6F01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C12B06F-2811-4253-8E02-35D51180049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20496312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60DB-6B20-4921-AF5F-36C1D8E80E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00964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7C0F-99AB-4AAE-96DC-250BAC77B7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8227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36E7-7CF0-4CD3-8038-5953BDE3B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4694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89F1C1-8689-4B72-8C7C-5B082D88E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950062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6FBE-CA9E-4C39-A076-DC555BB2A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68714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3EEC-50E4-4A17-966E-FE37D66F9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00317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E35B3-2492-4269-B388-6E84191595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71909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61BD-CF3C-4E57-B085-952EFB3B70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32701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32851E-63E3-4530-A3A6-7484343967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070853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0A43FE-AA98-4F30-9246-2AA14795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28553015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9F5DF970-DC70-42E2-8A8F-286D2257ED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0054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ransition>
    <p:fade thruBlk="1"/>
  </p:transition>
  <p:hf hdr="0" ft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2150820"/>
            <a:ext cx="6270922" cy="173586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Remember Who You 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3137" y="3962400"/>
            <a:ext cx="5697339" cy="600421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1 Peter 2:5, 9-10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B06F-2811-4253-8E02-35D51180049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824019" y="1890981"/>
            <a:ext cx="749596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en-US" sz="4000" dirty="0">
                <a:latin typeface="Times New Roman" pitchFamily="18" charset="0"/>
              </a:rPr>
              <a:t>You Are A Christian!</a:t>
            </a:r>
          </a:p>
          <a:p>
            <a:pPr algn="ctr" eaLnBrk="1" hangingPunct="1"/>
            <a:r>
              <a:rPr lang="en-US" sz="4000" dirty="0">
                <a:latin typeface="Times New Roman" pitchFamily="18" charset="0"/>
              </a:rPr>
              <a:t>One who is a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DISCIPLE</a:t>
            </a:r>
            <a:r>
              <a:rPr lang="en-US" sz="4000" dirty="0">
                <a:latin typeface="Times New Roman" pitchFamily="18" charset="0"/>
              </a:rPr>
              <a:t> of Christ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276600" y="3581400"/>
            <a:ext cx="281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4000" b="1" dirty="0">
                <a:latin typeface="Arial" charset="0"/>
              </a:rPr>
              <a:t>Acts 11:26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609600"/>
            <a:ext cx="67288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itchFamily="34" charset="0"/>
                <a:cs typeface="Arial" pitchFamily="34" charset="0"/>
              </a:rPr>
              <a:t>Remember Who You 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61BD-CF3C-4E57-B085-952EFB3B70A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757024" y="1981200"/>
            <a:ext cx="578235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en-US" sz="4000" dirty="0">
                <a:latin typeface="Times New Roman" pitchFamily="18" charset="0"/>
              </a:rPr>
              <a:t>You Are A Christian!</a:t>
            </a:r>
          </a:p>
          <a:p>
            <a:pPr algn="ctr" eaLnBrk="1" hangingPunct="1"/>
            <a:r>
              <a:rPr lang="en-US" sz="4000" dirty="0">
                <a:latin typeface="Times New Roman" pitchFamily="18" charset="0"/>
              </a:rPr>
              <a:t>One who is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PERSUADED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971800" y="40386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4000" b="1" dirty="0">
                <a:latin typeface="Arial" charset="0"/>
              </a:rPr>
              <a:t>Acts 26:28-29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661719"/>
            <a:ext cx="67288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itchFamily="34" charset="0"/>
                <a:cs typeface="Arial" pitchFamily="34" charset="0"/>
              </a:rPr>
              <a:t>Remember Who You 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61BD-CF3C-4E57-B085-952EFB3B70A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714229" y="1789837"/>
            <a:ext cx="609654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en-US" sz="3600" dirty="0">
                <a:latin typeface="Times New Roman" pitchFamily="18" charset="0"/>
              </a:rPr>
              <a:t>You Are A Christian!</a:t>
            </a:r>
          </a:p>
          <a:p>
            <a:pPr algn="ctr" eaLnBrk="1" hangingPunct="1"/>
            <a:r>
              <a:rPr lang="en-US" sz="3600" dirty="0">
                <a:latin typeface="Times New Roman" pitchFamily="18" charset="0"/>
              </a:rPr>
              <a:t>One who is willing to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SUFFER</a:t>
            </a:r>
            <a:endParaRPr lang="en-US" sz="3600" b="1" dirty="0">
              <a:latin typeface="Times New Roman" pitchFamily="18" charset="0"/>
            </a:endParaRPr>
          </a:p>
          <a:p>
            <a:pPr algn="ctr" eaLnBrk="1" hangingPunct="1"/>
            <a:r>
              <a:rPr lang="en-US" sz="3600" dirty="0">
                <a:latin typeface="Times New Roman" pitchFamily="18" charset="0"/>
              </a:rPr>
              <a:t>in order to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GLORIFY</a:t>
            </a:r>
            <a:r>
              <a:rPr lang="en-US" sz="3600" dirty="0">
                <a:latin typeface="Times New Roman" pitchFamily="18" charset="0"/>
              </a:rPr>
              <a:t> Christ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895600" y="3962400"/>
            <a:ext cx="365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latin typeface="Arial" charset="0"/>
              </a:rPr>
              <a:t>1 Peter 4:16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609600"/>
            <a:ext cx="67288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itchFamily="34" charset="0"/>
                <a:cs typeface="Arial" pitchFamily="34" charset="0"/>
              </a:rPr>
              <a:t>Remember Who You 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61BD-CF3C-4E57-B085-952EFB3B70A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705"/>
            <a:ext cx="7772400" cy="914096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After Conversion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B06F-2811-4253-8E02-35D51180049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89838" y="3049475"/>
            <a:ext cx="3657600" cy="156966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dirty="0">
                <a:latin typeface="Tahoma" pitchFamily="34" charset="0"/>
              </a:rPr>
              <a:t>Acts 2:38</a:t>
            </a:r>
          </a:p>
          <a:p>
            <a:r>
              <a:rPr lang="en-US" sz="3200" b="1" dirty="0">
                <a:latin typeface="Tahoma" pitchFamily="34" charset="0"/>
              </a:rPr>
              <a:t>Acts 22:16</a:t>
            </a:r>
          </a:p>
          <a:p>
            <a:r>
              <a:rPr lang="en-US" sz="3200" dirty="0">
                <a:latin typeface="Tahoma" pitchFamily="34" charset="0"/>
              </a:rPr>
              <a:t>Saved – Past Sins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238750" y="3049475"/>
            <a:ext cx="3505200" cy="156966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latin typeface="Tahoma" pitchFamily="34" charset="0"/>
              </a:rPr>
              <a:t>1 Timothy 4:16</a:t>
            </a:r>
          </a:p>
          <a:p>
            <a:r>
              <a:rPr lang="en-US" sz="3200" b="1" dirty="0">
                <a:latin typeface="Tahoma" pitchFamily="34" charset="0"/>
              </a:rPr>
              <a:t>Revelation 2:10</a:t>
            </a:r>
          </a:p>
          <a:p>
            <a:r>
              <a:rPr lang="en-US" sz="3200" dirty="0">
                <a:latin typeface="Tahoma" pitchFamily="34" charset="0"/>
              </a:rPr>
              <a:t>Saved Eternally</a:t>
            </a: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3657600" y="3428999"/>
            <a:ext cx="1295400" cy="790575"/>
          </a:xfrm>
          <a:prstGeom prst="rightArrow">
            <a:avLst>
              <a:gd name="adj1" fmla="val 50000"/>
              <a:gd name="adj2" fmla="val 409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28700" y="685800"/>
            <a:ext cx="7200900" cy="69493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Remember Who You Are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36E7-7CF0-4CD3-8038-5953BDE3B8C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643572" y="1537221"/>
            <a:ext cx="8384026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New Creature </a:t>
            </a: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 Christ.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2 Corinthians 5:17; 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Romans 6:4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643572" y="2751148"/>
            <a:ext cx="8385666" cy="150810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Babes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 Christ.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1 Peter 2:2;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1 Corinthians 3:1-2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Grow.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Hebrews 5:12; Ephesians 4:14; 2 Peter 3:18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643572" y="4396864"/>
            <a:ext cx="8384026" cy="150810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lvl="1"/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Representative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 Christ.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2 Corinthians 3:2;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Galatians 2:20</a:t>
            </a:r>
            <a:b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Responsible for your example.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1 Timothy 4:12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6" grpId="0" animBg="1" autoUpdateAnimBg="0"/>
      <p:bldP spid="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28700" y="685800"/>
            <a:ext cx="7200900" cy="69493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More Things To Remember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36E7-7CF0-4CD3-8038-5953BDE3B8C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561681" y="1628869"/>
            <a:ext cx="8516333" cy="1546577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15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Critical period. </a:t>
            </a:r>
            <a:r>
              <a:rPr lang="en-US" sz="3150" dirty="0">
                <a:latin typeface="Arial" pitchFamily="34" charset="0"/>
                <a:cs typeface="Arial" pitchFamily="34" charset="0"/>
              </a:rPr>
              <a:t>Matthew. 4:1-11</a:t>
            </a:r>
            <a:br>
              <a:rPr lang="en-US" sz="3150" dirty="0">
                <a:latin typeface="Arial" pitchFamily="34" charset="0"/>
                <a:cs typeface="Arial" pitchFamily="34" charset="0"/>
              </a:rPr>
            </a:br>
            <a:r>
              <a:rPr lang="en-US" sz="315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Temptations</a:t>
            </a:r>
            <a:r>
              <a:rPr lang="en-US" sz="31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150" dirty="0">
                <a:latin typeface="Arial" pitchFamily="34" charset="0"/>
                <a:cs typeface="Arial" pitchFamily="34" charset="0"/>
              </a:rPr>
              <a:t>Luke 8:13; James 1:13; </a:t>
            </a:r>
            <a:br>
              <a:rPr lang="en-US" sz="3150" dirty="0">
                <a:latin typeface="Arial" pitchFamily="34" charset="0"/>
                <a:cs typeface="Arial" pitchFamily="34" charset="0"/>
              </a:rPr>
            </a:br>
            <a:r>
              <a:rPr lang="en-US" sz="3150" dirty="0">
                <a:latin typeface="Arial" pitchFamily="34" charset="0"/>
                <a:cs typeface="Arial" pitchFamily="34" charset="0"/>
              </a:rPr>
              <a:t>1 John 2:12-17; 1 Corinthians 10:11-13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561681" y="3357771"/>
            <a:ext cx="8516333" cy="1061829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lvl="1"/>
            <a:r>
              <a:rPr lang="en-US" sz="315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Possibility of falling. </a:t>
            </a:r>
            <a:r>
              <a:rPr lang="en-US" sz="3150" dirty="0">
                <a:latin typeface="Arial" pitchFamily="34" charset="0"/>
                <a:cs typeface="Arial" pitchFamily="34" charset="0"/>
              </a:rPr>
              <a:t>John 8:31; 1 John 2:1-2; Acts 8:17-24; Hebrews 6:1-6; 2 Peter 2:20ff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61681" y="4648200"/>
            <a:ext cx="8516333" cy="1061829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lvl="1"/>
            <a:r>
              <a:rPr lang="en-US" sz="315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Christ is your example. </a:t>
            </a:r>
            <a:r>
              <a:rPr lang="en-US" sz="3150" dirty="0">
                <a:latin typeface="Arial" pitchFamily="34" charset="0"/>
                <a:cs typeface="Arial" pitchFamily="34" charset="0"/>
              </a:rPr>
              <a:t>1 Peter 2:21; </a:t>
            </a:r>
            <a:br>
              <a:rPr lang="en-US" sz="3150" dirty="0">
                <a:latin typeface="Arial" pitchFamily="34" charset="0"/>
                <a:cs typeface="Arial" pitchFamily="34" charset="0"/>
              </a:rPr>
            </a:br>
            <a:r>
              <a:rPr lang="en-US" sz="3150" dirty="0">
                <a:latin typeface="Arial" pitchFamily="34" charset="0"/>
                <a:cs typeface="Arial" pitchFamily="34" charset="0"/>
              </a:rPr>
              <a:t>cf. Hebrews 4:14; 12:1-2; 1 Corinthians 3:1-7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 autoUpdateAnimBg="0"/>
      <p:bldP spid="6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28700" y="685800"/>
            <a:ext cx="7200900" cy="69493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God Wants You To …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36E7-7CF0-4CD3-8038-5953BDE3B8C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09600" y="1633091"/>
            <a:ext cx="8381999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Love Him first.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Matthew 22:37; 10:34-37; 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Matthew 6:33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609600" y="4343400"/>
            <a:ext cx="8381999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Pray.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Philippians 4:4-7; 1 Timothy 2:8; 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Hebrews 4:14-16; cf. 1 John 5:14; 1 Peter 5:7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609600" y="2971800"/>
            <a:ext cx="8381999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Study.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2 Timothy 2:15; Acts 17:11; 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1 Peter 3:15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 autoUpdateAnimBg="0"/>
      <p:bldP spid="6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28700" y="609600"/>
            <a:ext cx="7200900" cy="69493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God Wants You To…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36E7-7CF0-4CD3-8038-5953BDE3B8C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09599" y="1371600"/>
            <a:ext cx="8458201" cy="1066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Assemble.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Hebrews 10:24-27; Titus 2:14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609600" y="5158770"/>
            <a:ext cx="8458201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Help save others.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Matthew 1:21; Luke 19:10; 1 Timothy 1:15; 2 Timothy 2:2; 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Matthew 28:19-20; John 15:1-6,16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609599" y="2509114"/>
            <a:ext cx="8458201" cy="255454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Give. </a:t>
            </a:r>
          </a:p>
          <a:p>
            <a:r>
              <a:rPr lang="en-US" sz="3200" u="sng" dirty="0">
                <a:latin typeface="Arial" pitchFamily="34" charset="0"/>
                <a:cs typeface="Arial" pitchFamily="34" charset="0"/>
              </a:rPr>
              <a:t>Self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 Romans 12:1-2; 2 Corinthians 8:1-3; 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2 Corinthians 12:15</a:t>
            </a:r>
          </a:p>
          <a:p>
            <a:r>
              <a:rPr lang="en-US" sz="3200" u="sng" dirty="0">
                <a:latin typeface="Arial" pitchFamily="34" charset="0"/>
                <a:cs typeface="Arial" pitchFamily="34" charset="0"/>
              </a:rPr>
              <a:t>Contribution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 1 Corinthians 16:1-2; 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2 Corinthians 9:6-7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 autoUpdateAnimBg="0"/>
      <p:bldP spid="6" grpId="0" animBg="1" autoUpdateAnimBg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2744</TotalTime>
  <Words>331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Franklin Gothic Book</vt:lpstr>
      <vt:lpstr>Tahoma</vt:lpstr>
      <vt:lpstr>Times New Roman</vt:lpstr>
      <vt:lpstr>Crop</vt:lpstr>
      <vt:lpstr>Remember Who You Are</vt:lpstr>
      <vt:lpstr>PowerPoint Presentation</vt:lpstr>
      <vt:lpstr>PowerPoint Presentation</vt:lpstr>
      <vt:lpstr>PowerPoint Presentation</vt:lpstr>
      <vt:lpstr>After Conversion</vt:lpstr>
      <vt:lpstr>Remember Who You Are</vt:lpstr>
      <vt:lpstr>More Things To Remember</vt:lpstr>
      <vt:lpstr>God Wants You To …</vt:lpstr>
      <vt:lpstr>God Wants You To…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Remember Who You Are (Part 1) (2)</dc:title>
  <dc:creator>Micky D. Galloway</dc:creator>
  <cp:lastModifiedBy>Richard Lidh</cp:lastModifiedBy>
  <cp:revision>35</cp:revision>
  <cp:lastPrinted>2022-02-13T23:08:47Z</cp:lastPrinted>
  <dcterms:created xsi:type="dcterms:W3CDTF">2004-12-24T16:34:01Z</dcterms:created>
  <dcterms:modified xsi:type="dcterms:W3CDTF">2022-02-13T23:08:54Z</dcterms:modified>
</cp:coreProperties>
</file>